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64" r:id="rId13"/>
    <p:sldId id="265" r:id="rId14"/>
    <p:sldId id="266" r:id="rId15"/>
    <p:sldId id="271" r:id="rId16"/>
    <p:sldId id="272" r:id="rId17"/>
    <p:sldId id="274" r:id="rId18"/>
    <p:sldId id="275" r:id="rId19"/>
    <p:sldId id="276" r:id="rId20"/>
    <p:sldId id="273" r:id="rId21"/>
    <p:sldId id="277" r:id="rId22"/>
    <p:sldId id="278" r:id="rId23"/>
    <p:sldId id="279" r:id="rId24"/>
    <p:sldId id="267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2504D-039D-1669-B017-6F37622A3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6C8C63-AA21-6BC0-3E00-E9767F123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93F6B6-4ED5-7CD2-5ABF-2EB81E5F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C21F5-5866-3DDE-7AC1-D9D9E184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6A8BE-F04C-9C35-37B9-190012F6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52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58E48-504F-5835-8B0F-ACDB9ADA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5C5226-DB41-91BD-2B8F-1E87CFB74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8C313B-2FFC-C297-0127-1701A841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E216B-FBBA-43F2-EF02-3BA22FB9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231F5-9EDE-DF64-85DD-8D4292CE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8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522218-B9C5-2DB1-B8EB-2E90B06BA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6356D6-8327-269A-BFCA-6FCF6529D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E907A-2C3B-93FC-BBE3-A5466AB0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3247EC-1DA4-8A7B-989B-001D9DF0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6E064-DCCC-EE88-44FE-5FDA279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9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0A5ED-D3B5-9608-2F4C-6A85299A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C595F-8EED-7B05-7059-D3CCA94B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76C38-5EBD-E20E-5BEE-81EC52CF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08C14D-A6FC-E51A-0710-550DB7CF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CE63DC-E742-AA05-F7A3-D42E9540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6E7DA-8700-2610-DF70-5EEF564B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1DE19-FD27-BBE6-E03F-C8348EE38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2E4194-E2B9-CB8E-6254-706D9B58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CD30D-6F03-F4DB-7653-07D276A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FC5F46-0214-A56A-A77E-273EFB5B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29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88D66-6029-13FF-EED7-F5E76308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6185D-C823-0459-28F9-F593139DE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4BD189-3A3F-3FE6-AFED-44659472C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13BCC-4EB3-F50C-C2DC-3C7F247F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6A75C6-A2A3-7CD4-96A6-92316A47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F6D5CE-658A-1C19-C4AF-1D4C9AD3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1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94123-A07D-4FEC-E593-61045D68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3C953-8B2E-49D3-4E7C-2299ABC24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18A482-891A-6D16-2978-811CE7D8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41C30B-DCF3-F0AD-497A-5CB3671A8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898943-7300-9D90-24B7-BCADAE50B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8F8583-656A-479A-BB4D-3F01F9FE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678BB8-C154-8FC6-3944-43B485FC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78A3BC-BC3E-6CFE-4EA8-4EA11982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7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544DB-DEEE-9B4F-2FF6-01939A49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80F7D1-23E2-6044-F428-FD212FCF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D22514-BA7B-E231-0C68-4E96C419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E1BB03-230A-C048-30C7-D495719D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ED095A-29E1-233B-0A31-C49DD2305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C31ED4-BDFF-ECE9-54E5-46609F8D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C896D2-BFCA-0060-4008-7192CACF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2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CE08F-4705-5E59-B911-8F48BC33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CB97E-430F-826D-66AD-7915040E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34434A-C160-29C1-E089-5C9980C65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02B07-EDEA-A70C-67BB-9ED1496B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0C70F-6614-3326-CB34-A5A7B5D6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CB417-32BD-3621-DB65-AD7E9BE1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58A3A-20A0-E030-655E-43CCA543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2EF440-BCDC-E2E7-82E6-C458091FF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3C4E69-C16B-CF48-2A61-49920CD0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D893B5-5A7C-FA0A-2E3C-5BFBC57D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7EE19C-67CB-A0F6-1496-02B6BF43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285AFD-CFB4-0BA6-2756-BAE0A970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7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BDE8D4-D6E7-D761-6389-5394A5F2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DFD18C-300F-1554-EA4F-D790431B9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B9C6A-77EC-9790-984D-011A4C2E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EFE97-0242-4202-8552-8A27007F6C5E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6271B-4139-5F7A-47C3-C8062CE8F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2468F9-F84A-6CD2-3D21-9B0A8D00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F3D53-D91F-4C7B-8D2C-BC6E1646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51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6273D7-5CC2-4A6C-0C2A-AC5A54FF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266700"/>
            <a:ext cx="3914775" cy="510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26D5A3-C119-CADC-27C9-8D6D17C6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85" y="759759"/>
            <a:ext cx="7455554" cy="36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2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A769-38B2-0CAA-B66B-79AB6313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E64DDD-421F-7C8A-086E-667F94A0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0" y="274544"/>
            <a:ext cx="8057310" cy="52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5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5E3A-7D5E-FED8-28D4-0D701007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65284C-23D2-7F51-3C95-DA43A626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28" y="122984"/>
            <a:ext cx="9163050" cy="49625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0343FD-5A60-4D8A-AF7B-C610D39B7640}"/>
              </a:ext>
            </a:extLst>
          </p:cNvPr>
          <p:cNvSpPr txBox="1"/>
          <p:nvPr/>
        </p:nvSpPr>
        <p:spPr>
          <a:xfrm>
            <a:off x="1398494" y="5791200"/>
            <a:ext cx="577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最后一个矩阵先被应用。</a:t>
            </a:r>
          </a:p>
        </p:txBody>
      </p:sp>
    </p:spTree>
    <p:extLst>
      <p:ext uri="{BB962C8B-B14F-4D97-AF65-F5344CB8AC3E}">
        <p14:creationId xmlns:p14="http://schemas.microsoft.com/office/powerpoint/2010/main" val="411247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9E16E-2304-D2FA-CBAC-6C1318F4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2D307A-835D-91E7-60C4-FB749199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9" y="424423"/>
            <a:ext cx="90963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2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7C05-3F6D-3482-0A18-120549D48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78726-7B72-98BD-454E-F06218FF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76" y="166687"/>
            <a:ext cx="92202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763D-3458-E9D5-AFEF-DE5029F9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9B9F1-C435-DF6E-D376-E8A206BF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" y="523036"/>
            <a:ext cx="8833877" cy="17842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D79495-61E0-AE4D-1A8F-AED47888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1" y="2536734"/>
            <a:ext cx="6413407" cy="3604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5CB61C-A5A5-FFB6-B95B-C6BA5B95582C}"/>
              </a:ext>
            </a:extLst>
          </p:cNvPr>
          <p:cNvSpPr txBox="1"/>
          <p:nvPr/>
        </p:nvSpPr>
        <p:spPr>
          <a:xfrm>
            <a:off x="8104094" y="3429000"/>
            <a:ext cx="272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</a:t>
            </a:r>
            <a:r>
              <a:rPr lang="en-US" altLang="zh-CN"/>
              <a:t>Q(t)</a:t>
            </a:r>
            <a:r>
              <a:rPr lang="zh-CN" altLang="en-US"/>
              <a:t>分解为</a:t>
            </a:r>
            <a:r>
              <a:rPr lang="en-US" altLang="zh-CN"/>
              <a:t>Q(T)</a:t>
            </a:r>
            <a:r>
              <a:rPr lang="zh-CN" altLang="en-US"/>
              <a:t>和</a:t>
            </a:r>
            <a:r>
              <a:rPr lang="en-US" altLang="zh-CN"/>
              <a:t>x</a:t>
            </a:r>
            <a:r>
              <a:rPr lang="zh-CN" altLang="en-US"/>
              <a:t>（</a:t>
            </a:r>
            <a:r>
              <a:rPr lang="en-US" altLang="zh-CN"/>
              <a:t>t</a:t>
            </a:r>
            <a:r>
              <a:rPr lang="zh-CN" altLang="en-US"/>
              <a:t>），然后扔掉</a:t>
            </a:r>
            <a:r>
              <a:rPr lang="en-US" altLang="zh-CN"/>
              <a:t>x</a:t>
            </a:r>
            <a:r>
              <a:rPr lang="zh-CN" altLang="en-US"/>
              <a:t>（</a:t>
            </a:r>
            <a:r>
              <a:rPr lang="en-US" altLang="zh-CN"/>
              <a:t>t</a:t>
            </a:r>
            <a:r>
              <a:rPr lang="zh-CN" altLang="en-US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04233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30C7-A085-E2BC-357B-B75113FF3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1E7B8C-223D-8700-602F-BE86ED53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0" y="359709"/>
            <a:ext cx="10001250" cy="4991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D2703C-746E-5BAA-5B5D-375D6DE4F256}"/>
              </a:ext>
            </a:extLst>
          </p:cNvPr>
          <p:cNvSpPr txBox="1"/>
          <p:nvPr/>
        </p:nvSpPr>
        <p:spPr>
          <a:xfrm>
            <a:off x="1828800" y="5943600"/>
            <a:ext cx="40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简单的插值导致伪影。</a:t>
            </a:r>
          </a:p>
        </p:txBody>
      </p:sp>
    </p:spTree>
    <p:extLst>
      <p:ext uri="{BB962C8B-B14F-4D97-AF65-F5344CB8AC3E}">
        <p14:creationId xmlns:p14="http://schemas.microsoft.com/office/powerpoint/2010/main" val="116782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388AF-C0AE-BF6B-B816-DFDE1010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7DAFAC-D47E-0BE5-DA1E-24A285C5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6" y="469246"/>
            <a:ext cx="9277350" cy="507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D905C7-C874-86F4-F840-E8C9BFEAF63B}"/>
              </a:ext>
            </a:extLst>
          </p:cNvPr>
          <p:cNvSpPr txBox="1"/>
          <p:nvPr/>
        </p:nvSpPr>
        <p:spPr>
          <a:xfrm>
            <a:off x="9699812" y="1335741"/>
            <a:ext cx="129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平移不是线性的。</a:t>
            </a:r>
          </a:p>
        </p:txBody>
      </p:sp>
    </p:spTree>
    <p:extLst>
      <p:ext uri="{BB962C8B-B14F-4D97-AF65-F5344CB8AC3E}">
        <p14:creationId xmlns:p14="http://schemas.microsoft.com/office/powerpoint/2010/main" val="146350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6C685-DBD2-89B0-23D6-93F5319F3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F4913B-8104-028E-3DED-BA378BD1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21328"/>
            <a:ext cx="97155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4DF4-CE04-460B-E72F-D3D091E3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E3240-24C9-A6E6-B39D-6735FC3D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2" y="451877"/>
            <a:ext cx="6505575" cy="2314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4D8253-18D3-4EC7-1BAE-A1796901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37" y="2977123"/>
            <a:ext cx="46350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B1B3E-5B20-4142-98D9-B9A4AF25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DCFB3-AFAD-9528-F171-00E98D22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8" y="298637"/>
            <a:ext cx="9496425" cy="5848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7B7E66-F936-05CF-F502-0BACFB24CDCE}"/>
              </a:ext>
            </a:extLst>
          </p:cNvPr>
          <p:cNvSpPr txBox="1"/>
          <p:nvPr/>
        </p:nvSpPr>
        <p:spPr>
          <a:xfrm>
            <a:off x="9870141" y="1048870"/>
            <a:ext cx="1909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</a:t>
            </a:r>
            <a:r>
              <a:rPr lang="en-US" altLang="zh-CN"/>
              <a:t>p</a:t>
            </a:r>
            <a:r>
              <a:rPr lang="zh-CN" altLang="en-US"/>
              <a:t>除以</a:t>
            </a:r>
            <a:r>
              <a:rPr lang="en-US" altLang="zh-CN"/>
              <a:t>c</a:t>
            </a:r>
            <a:r>
              <a:rPr lang="zh-CN" altLang="en-US"/>
              <a:t>会得到原来</a:t>
            </a:r>
            <a:r>
              <a:rPr lang="en-US" altLang="zh-CN"/>
              <a:t>p</a:t>
            </a:r>
            <a:r>
              <a:rPr lang="zh-CN" altLang="en-US"/>
              <a:t>的坐标，看作是一种平移，或者一种函数变化，投影。</a:t>
            </a:r>
          </a:p>
        </p:txBody>
      </p:sp>
    </p:spTree>
    <p:extLst>
      <p:ext uri="{BB962C8B-B14F-4D97-AF65-F5344CB8AC3E}">
        <p14:creationId xmlns:p14="http://schemas.microsoft.com/office/powerpoint/2010/main" val="114117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DA75-D2B7-002F-E5A8-D31F4DFE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16DB96-8962-40E5-0A5F-632372B9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68" y="639856"/>
            <a:ext cx="5098294" cy="3492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18937E-25C8-4411-3BB1-AED3D58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7786"/>
            <a:ext cx="5306677" cy="32449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150B65-84F7-49AB-EA33-5862DA396C7B}"/>
              </a:ext>
            </a:extLst>
          </p:cNvPr>
          <p:cNvSpPr txBox="1"/>
          <p:nvPr/>
        </p:nvSpPr>
        <p:spPr>
          <a:xfrm>
            <a:off x="1604682" y="5262282"/>
            <a:ext cx="66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维的，其中一个维度不变。</a:t>
            </a:r>
          </a:p>
        </p:txBody>
      </p:sp>
    </p:spTree>
    <p:extLst>
      <p:ext uri="{BB962C8B-B14F-4D97-AF65-F5344CB8AC3E}">
        <p14:creationId xmlns:p14="http://schemas.microsoft.com/office/powerpoint/2010/main" val="275402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D0700-60F4-4F4C-EDA0-201E4DEC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4A336D-878D-D235-AFAF-51C0E09E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8" y="481012"/>
            <a:ext cx="92868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C2C2-80CE-FC03-AD50-0C7830A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623883-B6B7-C8DB-B10E-ECB1F344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10403"/>
            <a:ext cx="9534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ABC6C-79B4-19A5-700C-AA0EA1E0B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98A6AE-8534-0934-8124-8A13FAA1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2" y="132509"/>
            <a:ext cx="90392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CE3F0-605E-3D0D-086F-36D8E617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E749E-4D7B-D1E3-92E8-A1EC475E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9" y="371194"/>
            <a:ext cx="93345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1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1DA5-8705-2007-E3F0-6D63DC0D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55D523-7010-D7A1-C93B-917AE606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" y="258015"/>
            <a:ext cx="9410700" cy="6162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7862E4-B59B-C4E5-74A1-3F73DA99DFC4}"/>
              </a:ext>
            </a:extLst>
          </p:cNvPr>
          <p:cNvSpPr txBox="1"/>
          <p:nvPr/>
        </p:nvSpPr>
        <p:spPr>
          <a:xfrm>
            <a:off x="9986682" y="1353671"/>
            <a:ext cx="230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身体为源，其余为相应的变化。</a:t>
            </a:r>
          </a:p>
        </p:txBody>
      </p:sp>
    </p:spTree>
    <p:extLst>
      <p:ext uri="{BB962C8B-B14F-4D97-AF65-F5344CB8AC3E}">
        <p14:creationId xmlns:p14="http://schemas.microsoft.com/office/powerpoint/2010/main" val="211623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930B7-DD1B-910C-9410-BC030830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B90FBB-CA19-B2F7-5C2B-7652D2D6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17"/>
            <a:ext cx="96964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238E-ED11-07F9-62DB-ED4A779C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08E153-DB87-524A-9C1B-1733F5B9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1" y="224678"/>
            <a:ext cx="8734425" cy="6229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A4CFC7-EEF7-121C-CF30-55BE2009CB27}"/>
              </a:ext>
            </a:extLst>
          </p:cNvPr>
          <p:cNvSpPr txBox="1"/>
          <p:nvPr/>
        </p:nvSpPr>
        <p:spPr>
          <a:xfrm>
            <a:off x="8973671" y="1281953"/>
            <a:ext cx="271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变化顺序很重要。</a:t>
            </a:r>
          </a:p>
        </p:txBody>
      </p:sp>
    </p:spTree>
    <p:extLst>
      <p:ext uri="{BB962C8B-B14F-4D97-AF65-F5344CB8AC3E}">
        <p14:creationId xmlns:p14="http://schemas.microsoft.com/office/powerpoint/2010/main" val="119172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D5F26-0EB4-A58E-B679-807A3C2B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31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F30E-7F0B-A2DE-FA7E-99B05389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68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7B24-29E1-EE86-4C5A-5B159B91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68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AA7D-CBA9-7F7A-0F58-52B6A750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EEC3F8-5615-2A15-F4E1-88FFF76D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3" y="107576"/>
            <a:ext cx="4389238" cy="35858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6F0371-7849-728E-8F02-63FA6ADE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18" y="897306"/>
            <a:ext cx="3714750" cy="2409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7B308F-8712-45F2-ECE0-8B56E257D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681" y="1011605"/>
            <a:ext cx="3905250" cy="2181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4FEFB4-CCC1-5B98-BF48-6754FBD8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389" y="3665171"/>
            <a:ext cx="66579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8AF9-B0E0-D038-BAD1-E29EF01C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55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B5A33-BD0E-3A70-5DE0-79E8CED91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5CB60B-59EB-D691-1691-9339EF00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" y="559174"/>
            <a:ext cx="9382125" cy="2171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59C595-DF32-49C2-A5B0-606D4A8731D5}"/>
              </a:ext>
            </a:extLst>
          </p:cNvPr>
          <p:cNvSpPr txBox="1"/>
          <p:nvPr/>
        </p:nvSpPr>
        <p:spPr>
          <a:xfrm>
            <a:off x="367553" y="6158753"/>
            <a:ext cx="410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原点，点对点的距离，阅读顺序。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E7EDEC-DE54-6D9C-675A-E9DE92564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9" y="2829191"/>
            <a:ext cx="7031973" cy="28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0A65-2517-D970-F7CC-1185B2305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8EDA4F-6E49-2044-1997-ECA07AAC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8" y="417139"/>
            <a:ext cx="8867775" cy="44100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9A07AA-FD64-FD20-9B84-7D7B62E28086}"/>
              </a:ext>
            </a:extLst>
          </p:cNvPr>
          <p:cNvSpPr txBox="1"/>
          <p:nvPr/>
        </p:nvSpPr>
        <p:spPr>
          <a:xfrm>
            <a:off x="385482" y="5011271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旋转</a:t>
            </a:r>
            <a:r>
              <a:rPr lang="en-US" altLang="zh-CN"/>
              <a:t>det&gt;0,</a:t>
            </a:r>
            <a:r>
              <a:rPr lang="zh-CN" altLang="en-US"/>
              <a:t>反射小于</a:t>
            </a:r>
            <a:r>
              <a:rPr lang="en-US" altLang="zh-CN"/>
              <a:t>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8041-BEE3-5217-DE88-9AED3D4E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042829-1320-9211-9D70-9CB9AD8C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" y="240366"/>
            <a:ext cx="7105650" cy="2647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5E4C3B-F08E-FC1A-6C2B-0A3A7D480144}"/>
              </a:ext>
            </a:extLst>
          </p:cNvPr>
          <p:cNvSpPr txBox="1"/>
          <p:nvPr/>
        </p:nvSpPr>
        <p:spPr>
          <a:xfrm>
            <a:off x="7315199" y="672353"/>
            <a:ext cx="453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缩放，方向不变，幅度变化。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E413CA-0F0D-2390-E82C-A431422D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5" y="3586722"/>
            <a:ext cx="65722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1CBE-7407-D023-B706-C6A305911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B1ACE3-5EE5-EAC8-D560-0AB3AA55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6" y="443753"/>
            <a:ext cx="9982200" cy="5791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9C108F-8C4F-070B-4BE1-AA1D8A3E77F1}"/>
              </a:ext>
            </a:extLst>
          </p:cNvPr>
          <p:cNvSpPr txBox="1"/>
          <p:nvPr/>
        </p:nvSpPr>
        <p:spPr>
          <a:xfrm>
            <a:off x="10856259" y="1048871"/>
            <a:ext cx="860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偶数是旋转，奇数是反射。</a:t>
            </a:r>
          </a:p>
        </p:txBody>
      </p:sp>
    </p:spTree>
    <p:extLst>
      <p:ext uri="{BB962C8B-B14F-4D97-AF65-F5344CB8AC3E}">
        <p14:creationId xmlns:p14="http://schemas.microsoft.com/office/powerpoint/2010/main" val="30561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58815-5DF6-42B0-CFA8-21B12EE2F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EA92D4-3A37-B785-B79F-B38F4958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2" y="328332"/>
            <a:ext cx="6136028" cy="31679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BD96D-C69B-5E53-29CA-E5D4DF1D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" y="3866029"/>
            <a:ext cx="4914619" cy="28497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B279B-112E-377A-4788-C51BD8AA3F12}"/>
              </a:ext>
            </a:extLst>
          </p:cNvPr>
          <p:cNvSpPr txBox="1"/>
          <p:nvPr/>
        </p:nvSpPr>
        <p:spPr>
          <a:xfrm>
            <a:off x="6974541" y="4518212"/>
            <a:ext cx="28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先旋转，后缩放，再旋转回来。</a:t>
            </a:r>
          </a:p>
        </p:txBody>
      </p:sp>
    </p:spTree>
    <p:extLst>
      <p:ext uri="{BB962C8B-B14F-4D97-AF65-F5344CB8AC3E}">
        <p14:creationId xmlns:p14="http://schemas.microsoft.com/office/powerpoint/2010/main" val="372179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BDEE-2208-8684-4925-EADE4A6D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B811FB-C282-F208-E829-3A7552A4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5" y="300038"/>
            <a:ext cx="7867650" cy="52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137</Words>
  <Application>Microsoft Office PowerPoint</Application>
  <PresentationFormat>宽屏</PresentationFormat>
  <Paragraphs>13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3</cp:revision>
  <dcterms:created xsi:type="dcterms:W3CDTF">2024-12-27T13:39:49Z</dcterms:created>
  <dcterms:modified xsi:type="dcterms:W3CDTF">2024-12-28T11:27:00Z</dcterms:modified>
</cp:coreProperties>
</file>